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8" r:id="rId15"/>
    <p:sldId id="269" r:id="rId16"/>
    <p:sldId id="273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02" autoAdjust="0"/>
  </p:normalViewPr>
  <p:slideViewPr>
    <p:cSldViewPr>
      <p:cViewPr>
        <p:scale>
          <a:sx n="62" d="100"/>
          <a:sy n="62" d="100"/>
        </p:scale>
        <p:origin x="-816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63FAA-5E0B-4834-92D0-8861AEC8323C}" type="datetimeFigureOut">
              <a:rPr lang="en-GB" smtClean="0"/>
              <a:pPr/>
              <a:t>19/12/2012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89996-0741-449F-997B-2457DA89C49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  <a:effectLst/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Welcome to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This is where we live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st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457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Around our school</a:t>
            </a:r>
            <a:endParaRPr lang="en-GB" dirty="0"/>
          </a:p>
        </p:txBody>
      </p:sp>
      <p:pic>
        <p:nvPicPr>
          <p:cNvPr id="7" name="Content Placeholder 6" descr="DSCF292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908720"/>
            <a:ext cx="4038600" cy="3028950"/>
          </a:xfrm>
        </p:spPr>
      </p:pic>
      <p:pic>
        <p:nvPicPr>
          <p:cNvPr id="8" name="Content Placeholder 7" descr="DSCF292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4008" y="908720"/>
            <a:ext cx="4038600" cy="3028950"/>
          </a:xfrm>
        </p:spPr>
      </p:pic>
      <p:pic>
        <p:nvPicPr>
          <p:cNvPr id="9" name="Picture 8" descr="DSCF29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573016"/>
            <a:ext cx="4032448" cy="3024336"/>
          </a:xfrm>
          <a:prstGeom prst="rect">
            <a:avLst/>
          </a:prstGeom>
        </p:spPr>
      </p:pic>
      <p:pic>
        <p:nvPicPr>
          <p:cNvPr id="10" name="Picture 9" descr="DSCF29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9" y="3573016"/>
            <a:ext cx="4032448" cy="3024336"/>
          </a:xfrm>
          <a:prstGeom prst="rect">
            <a:avLst/>
          </a:prstGeom>
        </p:spPr>
      </p:pic>
      <p:pic>
        <p:nvPicPr>
          <p:cNvPr id="11" name="around our schoo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381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Inside the school</a:t>
            </a:r>
            <a:endParaRPr lang="en-GB" dirty="0"/>
          </a:p>
        </p:txBody>
      </p:sp>
      <p:pic>
        <p:nvPicPr>
          <p:cNvPr id="6" name="Content Placeholder 5" descr="DSCF293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Content Placeholder 6" descr="DSCF293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5" name="year 3/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685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Inside the school</a:t>
            </a:r>
            <a:endParaRPr lang="en-GB" dirty="0"/>
          </a:p>
        </p:txBody>
      </p:sp>
      <p:pic>
        <p:nvPicPr>
          <p:cNvPr id="6" name="Content Placeholder 5" descr="DSCF294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Content Placeholder 6" descr="DSCF292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8" name="ins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838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dirty="0" smtClean="0"/>
              <a:t>Inside our school</a:t>
            </a:r>
            <a:endParaRPr lang="en-GB" dirty="0"/>
          </a:p>
        </p:txBody>
      </p:sp>
      <p:pic>
        <p:nvPicPr>
          <p:cNvPr id="5" name="Content Placeholder 4" descr="DSCF294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" y="1066800"/>
            <a:ext cx="3672408" cy="2754306"/>
          </a:xfrm>
        </p:spPr>
      </p:pic>
      <p:pic>
        <p:nvPicPr>
          <p:cNvPr id="6" name="Content Placeholder 5" descr="DSCF293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495800" y="1066800"/>
            <a:ext cx="3672408" cy="2754306"/>
          </a:xfrm>
        </p:spPr>
      </p:pic>
      <p:pic>
        <p:nvPicPr>
          <p:cNvPr id="7" name="Picture 6" descr="DSCF29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3886200"/>
            <a:ext cx="3672408" cy="2754306"/>
          </a:xfrm>
          <a:prstGeom prst="rect">
            <a:avLst/>
          </a:prstGeom>
        </p:spPr>
      </p:pic>
      <p:pic>
        <p:nvPicPr>
          <p:cNvPr id="8" name="Picture 7" descr="DSCF29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3886200"/>
            <a:ext cx="3491880" cy="2618910"/>
          </a:xfrm>
          <a:prstGeom prst="rect">
            <a:avLst/>
          </a:prstGeom>
        </p:spPr>
      </p:pic>
      <p:pic>
        <p:nvPicPr>
          <p:cNvPr id="9" name="Inside our Schoo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8160" y="533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Sport</a:t>
            </a:r>
            <a:endParaRPr lang="en-GB" dirty="0"/>
          </a:p>
        </p:txBody>
      </p:sp>
      <p:pic>
        <p:nvPicPr>
          <p:cNvPr id="5" name="Content Placeholder 4" descr="100_204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IMG_498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05994" y="2420889"/>
            <a:ext cx="4329426" cy="2880320"/>
          </a:xfrm>
        </p:spPr>
      </p:pic>
      <p:pic>
        <p:nvPicPr>
          <p:cNvPr id="7" name="sport1">
            <a:hlinkClick r:id="" action="ppaction://media"/>
          </p:cNvPr>
          <p:cNvPicPr>
            <a:picLocks noRot="1" noChangeAspect="1"/>
          </p:cNvPicPr>
          <p:nvPr>
            <a:wavAudioFile r:embed="rId1" name="sport1"/>
          </p:nvPr>
        </p:nvPicPr>
        <p:blipFill>
          <a:blip r:embed="rId5"/>
          <a:stretch>
            <a:fillRect/>
          </a:stretch>
        </p:blipFill>
        <p:spPr>
          <a:xfrm>
            <a:off x="8305800" y="838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Sport</a:t>
            </a:r>
            <a:endParaRPr lang="en-GB" dirty="0"/>
          </a:p>
        </p:txBody>
      </p:sp>
      <p:pic>
        <p:nvPicPr>
          <p:cNvPr id="5" name="Content Placeholder 4" descr="IMAG034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63131" y="1600200"/>
            <a:ext cx="3026738" cy="4525963"/>
          </a:xfrm>
        </p:spPr>
      </p:pic>
      <p:pic>
        <p:nvPicPr>
          <p:cNvPr id="12" name="Content Placeholder 11" descr="U11 Cooper Tag Rugby win 08 03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87635" y="2516324"/>
            <a:ext cx="4499165" cy="3000908"/>
          </a:xfrm>
        </p:spPr>
      </p:pic>
      <p:pic>
        <p:nvPicPr>
          <p:cNvPr id="6" name="sport 2">
            <a:hlinkClick r:id="" action="ppaction://media"/>
          </p:cNvPr>
          <p:cNvPicPr>
            <a:picLocks noRot="1" noChangeAspect="1"/>
          </p:cNvPicPr>
          <p:nvPr>
            <a:wavAudioFile r:embed="rId1" name="sport 2"/>
          </p:nvPr>
        </p:nvPicPr>
        <p:blipFill>
          <a:blip r:embed="rId5"/>
          <a:stretch>
            <a:fillRect/>
          </a:stretch>
        </p:blipFill>
        <p:spPr>
          <a:xfrm>
            <a:off x="8077200" y="762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Bicester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/>
              <a:t>Bicester is our nearest town.</a:t>
            </a:r>
          </a:p>
          <a:p>
            <a:r>
              <a:rPr lang="en-GB" sz="2400" dirty="0" smtClean="0"/>
              <a:t>It is about 4 miles(6.5km) from Charlton-on-</a:t>
            </a:r>
            <a:r>
              <a:rPr lang="en-GB" sz="2400" dirty="0" err="1" smtClean="0"/>
              <a:t>Otmoor</a:t>
            </a:r>
            <a:endParaRPr lang="en-GB" sz="2400" dirty="0" smtClean="0"/>
          </a:p>
          <a:p>
            <a:r>
              <a:rPr lang="en-GB" sz="2400" dirty="0" smtClean="0"/>
              <a:t>It has a population of 30,000 but is the fastest growing town in Oxfordshire</a:t>
            </a:r>
          </a:p>
          <a:p>
            <a:r>
              <a:rPr lang="en-GB" sz="2400" dirty="0" smtClean="0"/>
              <a:t>It is an old market town and dates back to the 6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century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44824"/>
            <a:ext cx="4038600" cy="3188811"/>
          </a:xfrm>
        </p:spPr>
      </p:pic>
      <p:sp>
        <p:nvSpPr>
          <p:cNvPr id="6" name="TextBox 5"/>
          <p:cNvSpPr txBox="1"/>
          <p:nvPr/>
        </p:nvSpPr>
        <p:spPr>
          <a:xfrm>
            <a:off x="4644008" y="5229200"/>
            <a:ext cx="4032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Market Square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0647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Bicester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2012032" cy="201203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56792"/>
            <a:ext cx="4894814" cy="38164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584" y="3573016"/>
            <a:ext cx="2400267" cy="18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5589240"/>
            <a:ext cx="7776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Top: the Bandstand in Garth park                                                                    Sheep </a:t>
            </a:r>
            <a:r>
              <a:rPr lang="en-GB" sz="1100" dirty="0"/>
              <a:t>S</a:t>
            </a:r>
            <a:r>
              <a:rPr lang="en-GB" sz="1100" dirty="0" smtClean="0"/>
              <a:t>treet is the main street in the town</a:t>
            </a:r>
          </a:p>
          <a:p>
            <a:r>
              <a:rPr lang="en-GB" sz="1100" dirty="0" smtClean="0"/>
              <a:t>Bottom: the stocks used to be in the </a:t>
            </a:r>
            <a:r>
              <a:rPr lang="en-GB" sz="1100" dirty="0"/>
              <a:t>M</a:t>
            </a:r>
            <a:r>
              <a:rPr lang="en-GB" sz="1100" dirty="0" smtClean="0"/>
              <a:t>arket Square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439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Bicester Village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Bicester Village is an outlet for designer clothes. </a:t>
            </a:r>
          </a:p>
          <a:p>
            <a:r>
              <a:rPr lang="en-GB" dirty="0" smtClean="0"/>
              <a:t>People come from many miles away (including other countries) to shop there</a:t>
            </a:r>
          </a:p>
          <a:p>
            <a:r>
              <a:rPr lang="en-GB" dirty="0" smtClean="0"/>
              <a:t>It is a very busy place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0084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Christmas Production</a:t>
            </a:r>
            <a:endParaRPr lang="en-US" dirty="0"/>
          </a:p>
        </p:txBody>
      </p:sp>
      <p:pic>
        <p:nvPicPr>
          <p:cNvPr id="4" name="Content Placeholder 3" descr="DSC0479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19201" y="1600200"/>
            <a:ext cx="6370108" cy="4876800"/>
          </a:xfrm>
        </p:spPr>
      </p:pic>
      <p:pic>
        <p:nvPicPr>
          <p:cNvPr id="5" name="pl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762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village is very small.</a:t>
            </a:r>
            <a:endParaRPr lang="en-GB" dirty="0"/>
          </a:p>
        </p:txBody>
      </p:sp>
      <p:pic>
        <p:nvPicPr>
          <p:cNvPr id="6" name="Content Placeholder 5" descr="DSCF29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4038600" cy="3028950"/>
          </a:xfrm>
        </p:spPr>
      </p:pic>
      <p:pic>
        <p:nvPicPr>
          <p:cNvPr id="7" name="Content Placeholder 6" descr="DSCF29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4038600" cy="3028950"/>
          </a:xfrm>
        </p:spPr>
      </p:pic>
      <p:sp>
        <p:nvSpPr>
          <p:cNvPr id="8" name="TextBox 7"/>
          <p:cNvSpPr txBox="1"/>
          <p:nvPr/>
        </p:nvSpPr>
        <p:spPr>
          <a:xfrm>
            <a:off x="467544" y="486916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There are 169 houses and 412 people live here.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There are no shops in the village</a:t>
            </a:r>
            <a:endParaRPr lang="en-GB" dirty="0"/>
          </a:p>
        </p:txBody>
      </p:sp>
      <p:pic>
        <p:nvPicPr>
          <p:cNvPr id="6" name="Content Placeholder 5" descr="DSCF289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484784"/>
            <a:ext cx="4038600" cy="3028950"/>
          </a:xfrm>
        </p:spPr>
      </p:pic>
      <p:pic>
        <p:nvPicPr>
          <p:cNvPr id="7" name="Content Placeholder 6" descr="DSCF2905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4008" y="1484784"/>
            <a:ext cx="4038600" cy="3028950"/>
          </a:xfrm>
        </p:spPr>
      </p:pic>
      <p:pic>
        <p:nvPicPr>
          <p:cNvPr id="9" name="Picture 8" descr="DSCF29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4005064"/>
            <a:ext cx="3240360" cy="2430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4581128"/>
            <a:ext cx="201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There is a pub.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450912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There is a coach company.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91680" y="594928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There is a yard that sells vegetables and plants.</a:t>
            </a:r>
            <a:endParaRPr lang="en-GB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54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church is in the middle of the village.</a:t>
            </a:r>
            <a:endParaRPr lang="en-GB" dirty="0"/>
          </a:p>
        </p:txBody>
      </p:sp>
      <p:pic>
        <p:nvPicPr>
          <p:cNvPr id="6" name="Content Placeholder 5" descr="DSCF289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556792"/>
            <a:ext cx="4038600" cy="3028950"/>
          </a:xfrm>
        </p:spPr>
      </p:pic>
      <p:pic>
        <p:nvPicPr>
          <p:cNvPr id="7" name="Content Placeholder 6" descr="DSCF290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4008" y="1556792"/>
            <a:ext cx="4038600" cy="3028950"/>
          </a:xfrm>
        </p:spPr>
      </p:pic>
      <p:sp>
        <p:nvSpPr>
          <p:cNvPr id="8" name="TextBox 7"/>
          <p:cNvSpPr txBox="1"/>
          <p:nvPr/>
        </p:nvSpPr>
        <p:spPr>
          <a:xfrm>
            <a:off x="539552" y="494116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On May Day there is a special parade to the church and then we have dancing at the pub called The Crown.</a:t>
            </a:r>
            <a:endParaRPr lang="en-GB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2576" y="68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May Day</a:t>
            </a:r>
            <a:endParaRPr lang="en-GB" dirty="0"/>
          </a:p>
        </p:txBody>
      </p:sp>
      <p:pic>
        <p:nvPicPr>
          <p:cNvPr id="6" name="Content Placeholder 5" descr="IMG_446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827584" y="1268760"/>
            <a:ext cx="3680012" cy="2448272"/>
          </a:xfrm>
        </p:spPr>
      </p:pic>
      <p:pic>
        <p:nvPicPr>
          <p:cNvPr id="7" name="Content Placeholder 6" descr="IMG_447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860032" y="1196752"/>
            <a:ext cx="3384376" cy="5087074"/>
          </a:xfrm>
        </p:spPr>
      </p:pic>
      <p:pic>
        <p:nvPicPr>
          <p:cNvPr id="8" name="Picture 7" descr="IMG_45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789040"/>
            <a:ext cx="3706116" cy="2465639"/>
          </a:xfrm>
          <a:prstGeom prst="rect">
            <a:avLst/>
          </a:prstGeom>
        </p:spPr>
      </p:pic>
      <p:pic>
        <p:nvPicPr>
          <p:cNvPr id="13" name="May Day 1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1400" y="60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/>
          <a:lstStyle/>
          <a:p>
            <a:r>
              <a:rPr lang="en-GB" dirty="0" smtClean="0"/>
              <a:t>May Day</a:t>
            </a:r>
            <a:endParaRPr lang="en-GB" dirty="0"/>
          </a:p>
        </p:txBody>
      </p:sp>
      <p:pic>
        <p:nvPicPr>
          <p:cNvPr id="5" name="Content Placeholder 4" descr="IMG_455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970962" y="1600200"/>
            <a:ext cx="3011075" cy="4525963"/>
          </a:xfrm>
        </p:spPr>
      </p:pic>
      <p:pic>
        <p:nvPicPr>
          <p:cNvPr id="6" name="Content Placeholder 5" descr="IMG_458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283968" y="692696"/>
            <a:ext cx="4038600" cy="2686837"/>
          </a:xfrm>
        </p:spPr>
      </p:pic>
      <p:pic>
        <p:nvPicPr>
          <p:cNvPr id="7" name="Picture 6" descr="IMG_45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3573016"/>
            <a:ext cx="3995489" cy="265815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7120" y="91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Many houses in the village are very old.</a:t>
            </a:r>
            <a:endParaRPr lang="en-GB" dirty="0"/>
          </a:p>
        </p:txBody>
      </p:sp>
      <p:pic>
        <p:nvPicPr>
          <p:cNvPr id="6" name="Content Placeholder 5" descr="DSCF29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4038600" cy="3028950"/>
          </a:xfrm>
        </p:spPr>
      </p:pic>
      <p:pic>
        <p:nvPicPr>
          <p:cNvPr id="7" name="Content Placeholder 6" descr="DSCF28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268760"/>
            <a:ext cx="4038600" cy="3028950"/>
          </a:xfrm>
        </p:spPr>
      </p:pic>
      <p:pic>
        <p:nvPicPr>
          <p:cNvPr id="8" name="Picture 7" descr="DSCF28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887670"/>
            <a:ext cx="3960440" cy="297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is our school.</a:t>
            </a:r>
            <a:br>
              <a:rPr lang="en-GB" dirty="0" smtClean="0"/>
            </a:br>
            <a:r>
              <a:rPr lang="en-GB" sz="2400" dirty="0" smtClean="0"/>
              <a:t>It was built in 1866</a:t>
            </a:r>
            <a:endParaRPr lang="en-GB" dirty="0"/>
          </a:p>
        </p:txBody>
      </p:sp>
      <p:pic>
        <p:nvPicPr>
          <p:cNvPr id="4" name="Content Placeholder 3" descr="DSCF2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new part was built in 2010</a:t>
            </a:r>
            <a:endParaRPr lang="en-GB" dirty="0"/>
          </a:p>
        </p:txBody>
      </p:sp>
      <p:pic>
        <p:nvPicPr>
          <p:cNvPr id="4" name="Content Placeholder 3" descr="DSCF292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229</Words>
  <Application>Microsoft Office PowerPoint</Application>
  <PresentationFormat>On-screen Show (4:3)</PresentationFormat>
  <Paragraphs>35</Paragraphs>
  <Slides>19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Welcome to</vt:lpstr>
      <vt:lpstr>Our village is very small.</vt:lpstr>
      <vt:lpstr>There are no shops in the village</vt:lpstr>
      <vt:lpstr>The church is in the middle of the village.</vt:lpstr>
      <vt:lpstr>May Day</vt:lpstr>
      <vt:lpstr>May Day</vt:lpstr>
      <vt:lpstr>Many houses in the village are very old.</vt:lpstr>
      <vt:lpstr>This is our school. It was built in 1866</vt:lpstr>
      <vt:lpstr>The new part was built in 2010</vt:lpstr>
      <vt:lpstr>Around our school</vt:lpstr>
      <vt:lpstr>Inside the school</vt:lpstr>
      <vt:lpstr>Inside the school</vt:lpstr>
      <vt:lpstr>Inside our school</vt:lpstr>
      <vt:lpstr>Sport</vt:lpstr>
      <vt:lpstr>Sport</vt:lpstr>
      <vt:lpstr>Bicester</vt:lpstr>
      <vt:lpstr>Bicester</vt:lpstr>
      <vt:lpstr>Bicester Village</vt:lpstr>
      <vt:lpstr>Our Christmas Production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Teacher</dc:creator>
  <cp:lastModifiedBy>lftuser</cp:lastModifiedBy>
  <cp:revision>25</cp:revision>
  <dcterms:created xsi:type="dcterms:W3CDTF">2012-10-19T16:46:31Z</dcterms:created>
  <dcterms:modified xsi:type="dcterms:W3CDTF">2012-12-19T14:03:21Z</dcterms:modified>
</cp:coreProperties>
</file>